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0" r:id="rId6"/>
    <p:sldId id="268" r:id="rId7"/>
    <p:sldId id="271" r:id="rId8"/>
    <p:sldId id="267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Black_check.svg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://pngimg.com/download/33232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Black_check.svg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://pngimg.com/download/33232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4" qsCatId="simple" csTypeId="urn:microsoft.com/office/officeart/2005/8/colors/accent0_3" csCatId="mainScheme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sz="2000" i="0" cap="none" noProof="0" dirty="0" err="1">
              <a:solidFill>
                <a:schemeClr val="accent1"/>
              </a:solidFill>
            </a:rPr>
            <a:t>GridBagLayout</a:t>
          </a:r>
          <a:endParaRPr lang="es-ES" sz="2000" noProof="0" dirty="0">
            <a:solidFill>
              <a:schemeClr val="accent1"/>
            </a:solidFill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0" dirty="0"/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0" dirty="0"/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sz="2000" cap="none" noProof="0" dirty="0">
              <a:solidFill>
                <a:schemeClr val="accent1"/>
              </a:solidFill>
            </a:rPr>
            <a:t>Grupo de Botones</a:t>
          </a:r>
          <a:endParaRPr lang="es-ES" sz="2000" noProof="0" dirty="0">
            <a:solidFill>
              <a:schemeClr val="accent1"/>
            </a:solidFill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0" dirty="0"/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0" dirty="0"/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sz="2000" cap="none" noProof="0" dirty="0">
              <a:solidFill>
                <a:schemeClr val="accent1"/>
              </a:solidFill>
            </a:rPr>
            <a:t>Tres Botones de Funciones</a:t>
          </a: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0" dirty="0"/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0" dirty="0"/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sz="2000" cap="none" noProof="0" dirty="0">
              <a:solidFill>
                <a:schemeClr val="accent1"/>
              </a:solidFill>
            </a:rPr>
            <a:t>Validaciones</a:t>
          </a: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0" dirty="0"/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0" dirty="0"/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4"/>
      <dgm:spPr>
        <a:noFill/>
      </dgm:spPr>
    </dgm:pt>
    <dgm:pt modelId="{7EEB8DAD-99AC-4FE8-BD91-AB3BBD920121}" type="pres">
      <dgm:prSet presAssocID="{AF583F91-332F-4E72-A1E0-987BFD089F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4" custLinFactNeighborY="-717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4" custLinFactNeighborX="-19312"/>
      <dgm:spPr>
        <a:noFill/>
      </dgm:spPr>
    </dgm:pt>
    <dgm:pt modelId="{B868A014-8E16-413C-B8AE-3003DEB6A9F2}" type="pres">
      <dgm:prSet presAssocID="{520A53C9-ECE9-46F5-88D2-D48EC507F57E}" presName="iconRect" presStyleLbl="node1" presStyleIdx="1" presStyleCnt="4" custLinFactNeighborX="-336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4" custLinFactNeighborX="-11776" custLinFactNeighborY="-71795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2" presStyleCnt="4" custLinFactNeighborY="-95352"/>
      <dgm:spPr>
        <a:noFill/>
      </dgm:spPr>
    </dgm:pt>
    <dgm:pt modelId="{73DE5867-8622-4ECE-BF05-C44C4A70ACD9}" type="pres">
      <dgm:prSet presAssocID="{5F527937-CD5F-4682-B04B-CEBA79E99ED4}" presName="iconRect" presStyleLbl="node1" presStyleIdx="2" presStyleCnt="4" custLinFactY="-91422" custLinFactNeighborY="-100000"/>
      <dgm:spPr>
        <a:blipFill>
          <a:blip xmlns:r="http://schemas.openxmlformats.org/officeDocument/2006/relationships" r:embed="rId5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2" presStyleCnt="4" custLinFactY="-100000" custLinFactNeighborY="-128245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3" presStyleCnt="4" custLinFactNeighborX="-19312" custLinFactNeighborY="-95352"/>
      <dgm:spPr>
        <a:noFill/>
      </dgm:spPr>
    </dgm:pt>
    <dgm:pt modelId="{DFA4AADF-7CE3-49CE-9266-1FF1685AE72B}" type="pres">
      <dgm:prSet presAssocID="{67FFBD6F-56B0-43EB-BBD0-B4BD04E7A66C}" presName="iconRect" presStyleLbl="node1" presStyleIdx="3" presStyleCnt="4" custLinFactY="-91422" custLinFactNeighborX="-33649" custLinFactNeighborY="-100000"/>
      <dgm:spPr>
        <a:blipFill>
          <a:blip xmlns:r="http://schemas.openxmlformats.org/officeDocument/2006/relationships" r:embed="rId7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3" presStyleCnt="4" custLinFactY="-100000" custLinFactNeighborX="-11776" custLinFactNeighborY="-128245">
        <dgm:presLayoutVars>
          <dgm:chMax val="1"/>
          <dgm:chPref val="1"/>
        </dgm:presLayoutVars>
      </dgm:prSet>
      <dgm:spPr/>
    </dgm:pt>
  </dgm:ptLst>
  <dgm:cxnLst>
    <dgm:cxn modelId="{05B12F0F-6F0A-49C6-AC8A-4567B312BFC0}" type="presOf" srcId="{23048C61-36D6-4B73-9AF4-D31B74104F82}" destId="{BBF80FC7-D448-4483-A6C9-4EAE4BE5CAF2}" srcOrd="0" destOrd="0" presId="urn:microsoft.com/office/officeart/2018/5/layout/IconCircleLabelList"/>
    <dgm:cxn modelId="{B08A5928-0428-4FCE-A1D0-9A9FF09077A8}" type="presOf" srcId="{520A53C9-ECE9-46F5-88D2-D48EC507F57E}" destId="{0DCE97C5-E889-40B4-8BE0-94BAA197A527}" srcOrd="0" destOrd="0" presId="urn:microsoft.com/office/officeart/2018/5/layout/IconCircleLabelList"/>
    <dgm:cxn modelId="{7BA2753E-F22F-4DED-85A6-7BD4D9E8C9ED}" type="presOf" srcId="{5F527937-CD5F-4682-B04B-CEBA79E99ED4}" destId="{9A1458B1-9A61-4DC2-8626-D1B5B6AAF481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3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AD95718B-F7A3-4800-BE50-579D98FB2CD8}" type="presOf" srcId="{AF583F91-332F-4E72-A1E0-987BFD089F88}" destId="{A2D6B74B-D7F6-461D-9A3E-29AE873A88E7}" srcOrd="0" destOrd="0" presId="urn:microsoft.com/office/officeart/2018/5/layout/IconCircleLabelList"/>
    <dgm:cxn modelId="{018D8498-9748-48EF-AF04-32A4DC5691ED}" type="presOf" srcId="{67FFBD6F-56B0-43EB-BBD0-B4BD04E7A66C}" destId="{E1F920E6-D82F-406A-9C4B-D9A87DB39F98}" srcOrd="0" destOrd="0" presId="urn:microsoft.com/office/officeart/2018/5/layout/IconCircleLabelList"/>
    <dgm:cxn modelId="{FEEC04FE-33FF-4741-8C41-C1313093F66A}" srcId="{23048C61-36D6-4B73-9AF4-D31B74104F82}" destId="{5F527937-CD5F-4682-B04B-CEBA79E99ED4}" srcOrd="2" destOrd="0" parTransId="{FBFBF700-F8A4-474A-A342-2C1752EB13B8}" sibTransId="{6609A378-B1CD-4490-BAD7-454637280DC6}"/>
    <dgm:cxn modelId="{9177DF96-F800-4444-A506-0900FCD8B68A}" type="presParOf" srcId="{BBF80FC7-D448-4483-A6C9-4EAE4BE5CAF2}" destId="{1CB2887D-20AE-4102-930D-CD170E422C5F}" srcOrd="0" destOrd="0" presId="urn:microsoft.com/office/officeart/2018/5/layout/IconCircleLabelList"/>
    <dgm:cxn modelId="{7A6B77C7-D16E-4505-95AD-F6F798DC4B26}" type="presParOf" srcId="{1CB2887D-20AE-4102-930D-CD170E422C5F}" destId="{B99A65BE-757B-4D84-B5FE-48104FC06414}" srcOrd="0" destOrd="0" presId="urn:microsoft.com/office/officeart/2018/5/layout/IconCircleLabelList"/>
    <dgm:cxn modelId="{FC4108CD-605B-4A0C-9A5D-1066EC2EE49A}" type="presParOf" srcId="{1CB2887D-20AE-4102-930D-CD170E422C5F}" destId="{7EEB8DAD-99AC-4FE8-BD91-AB3BBD920121}" srcOrd="1" destOrd="0" presId="urn:microsoft.com/office/officeart/2018/5/layout/IconCircleLabelList"/>
    <dgm:cxn modelId="{DE55D038-7474-42D7-954B-E243E84618B2}" type="presParOf" srcId="{1CB2887D-20AE-4102-930D-CD170E422C5F}" destId="{86FC1905-CC68-4E87-A989-7A09ED799ACD}" srcOrd="2" destOrd="0" presId="urn:microsoft.com/office/officeart/2018/5/layout/IconCircleLabelList"/>
    <dgm:cxn modelId="{42E105ED-8042-4C65-B9AD-62034CE50101}" type="presParOf" srcId="{1CB2887D-20AE-4102-930D-CD170E422C5F}" destId="{A2D6B74B-D7F6-461D-9A3E-29AE873A88E7}" srcOrd="3" destOrd="0" presId="urn:microsoft.com/office/officeart/2018/5/layout/IconCircleLabelList"/>
    <dgm:cxn modelId="{A14E7826-F652-4235-A09A-D6DB4F472E35}" type="presParOf" srcId="{BBF80FC7-D448-4483-A6C9-4EAE4BE5CAF2}" destId="{C3C50DCF-AD83-48B8-84E3-B3AFA60C3F8D}" srcOrd="1" destOrd="0" presId="urn:microsoft.com/office/officeart/2018/5/layout/IconCircleLabelList"/>
    <dgm:cxn modelId="{C8E07313-64BE-4F3B-BA16-21C2243B78F0}" type="presParOf" srcId="{BBF80FC7-D448-4483-A6C9-4EAE4BE5CAF2}" destId="{DDDA15A8-587D-4B5D-A7BE-FB262C0CAF4E}" srcOrd="2" destOrd="0" presId="urn:microsoft.com/office/officeart/2018/5/layout/IconCircleLabelList"/>
    <dgm:cxn modelId="{11D46087-662B-4FB0-AB5B-1C6ADF8F217F}" type="presParOf" srcId="{DDDA15A8-587D-4B5D-A7BE-FB262C0CAF4E}" destId="{ADBD35B6-559C-4E4F-9574-4BA9274B6091}" srcOrd="0" destOrd="0" presId="urn:microsoft.com/office/officeart/2018/5/layout/IconCircleLabelList"/>
    <dgm:cxn modelId="{45305C69-A4D1-4592-BF1F-488F851C2E72}" type="presParOf" srcId="{DDDA15A8-587D-4B5D-A7BE-FB262C0CAF4E}" destId="{B868A014-8E16-413C-B8AE-3003DEB6A9F2}" srcOrd="1" destOrd="0" presId="urn:microsoft.com/office/officeart/2018/5/layout/IconCircleLabelList"/>
    <dgm:cxn modelId="{00612BFE-89DD-48E9-8E84-F5D1305A62BF}" type="presParOf" srcId="{DDDA15A8-587D-4B5D-A7BE-FB262C0CAF4E}" destId="{E48EBF2C-CCD0-4E01-9A73-A0DE921C18F0}" srcOrd="2" destOrd="0" presId="urn:microsoft.com/office/officeart/2018/5/layout/IconCircleLabelList"/>
    <dgm:cxn modelId="{8E9D7D65-FF3C-461D-A899-41626B03C0F6}" type="presParOf" srcId="{DDDA15A8-587D-4B5D-A7BE-FB262C0CAF4E}" destId="{0DCE97C5-E889-40B4-8BE0-94BAA197A527}" srcOrd="3" destOrd="0" presId="urn:microsoft.com/office/officeart/2018/5/layout/IconCircleLabelList"/>
    <dgm:cxn modelId="{5B069564-2257-4334-AB24-2BC45BA896A6}" type="presParOf" srcId="{BBF80FC7-D448-4483-A6C9-4EAE4BE5CAF2}" destId="{28600D5A-B3F1-42A9-A790-B2733331BD58}" srcOrd="3" destOrd="0" presId="urn:microsoft.com/office/officeart/2018/5/layout/IconCircleLabelList"/>
    <dgm:cxn modelId="{73B81779-D6F7-4B0E-900E-394D99B353B3}" type="presParOf" srcId="{BBF80FC7-D448-4483-A6C9-4EAE4BE5CAF2}" destId="{083D6136-A58E-46F1-A866-3D3D120706A2}" srcOrd="4" destOrd="0" presId="urn:microsoft.com/office/officeart/2018/5/layout/IconCircleLabelList"/>
    <dgm:cxn modelId="{D4A076EE-3EF2-468E-B65E-B43516881C15}" type="presParOf" srcId="{083D6136-A58E-46F1-A866-3D3D120706A2}" destId="{7C7730D2-6F5C-4C07-B6C9-7B78FB830E86}" srcOrd="0" destOrd="0" presId="urn:microsoft.com/office/officeart/2018/5/layout/IconCircleLabelList"/>
    <dgm:cxn modelId="{3B0ED5D5-CEF5-4086-B276-41E7BC4DD0AE}" type="presParOf" srcId="{083D6136-A58E-46F1-A866-3D3D120706A2}" destId="{73DE5867-8622-4ECE-BF05-C44C4A70ACD9}" srcOrd="1" destOrd="0" presId="urn:microsoft.com/office/officeart/2018/5/layout/IconCircleLabelList"/>
    <dgm:cxn modelId="{EFDFEEB2-8098-42CA-992E-9B3E09460CDA}" type="presParOf" srcId="{083D6136-A58E-46F1-A866-3D3D120706A2}" destId="{F4DE9A7E-7688-460B-B8B9-0ED123555AC3}" srcOrd="2" destOrd="0" presId="urn:microsoft.com/office/officeart/2018/5/layout/IconCircleLabelList"/>
    <dgm:cxn modelId="{0CE4EF0C-A9E0-4F18-9C12-E0A526EFDE2C}" type="presParOf" srcId="{083D6136-A58E-46F1-A866-3D3D120706A2}" destId="{9A1458B1-9A61-4DC2-8626-D1B5B6AAF481}" srcOrd="3" destOrd="0" presId="urn:microsoft.com/office/officeart/2018/5/layout/IconCircleLabelList"/>
    <dgm:cxn modelId="{AD1BB634-B780-4F0D-97D1-C03AC7A4ACA9}" type="presParOf" srcId="{BBF80FC7-D448-4483-A6C9-4EAE4BE5CAF2}" destId="{4724C23C-407F-482F-A2D0-67F596F6CFCA}" srcOrd="5" destOrd="0" presId="urn:microsoft.com/office/officeart/2018/5/layout/IconCircleLabelList"/>
    <dgm:cxn modelId="{43CD0A8C-F208-4397-9E4F-4EFDDD1C471F}" type="presParOf" srcId="{BBF80FC7-D448-4483-A6C9-4EAE4BE5CAF2}" destId="{6FE1ADDD-0990-4D75-A5D5-EF81AF9FA32C}" srcOrd="6" destOrd="0" presId="urn:microsoft.com/office/officeart/2018/5/layout/IconCircleLabelList"/>
    <dgm:cxn modelId="{2C86013F-9F2B-467E-A3C3-CC86A889A19A}" type="presParOf" srcId="{6FE1ADDD-0990-4D75-A5D5-EF81AF9FA32C}" destId="{36278FB6-E1FB-41C5-9E64-C3CD6347D9EE}" srcOrd="0" destOrd="0" presId="urn:microsoft.com/office/officeart/2018/5/layout/IconCircleLabelList"/>
    <dgm:cxn modelId="{C1E93950-F73E-4082-89BB-3EE260072231}" type="presParOf" srcId="{6FE1ADDD-0990-4D75-A5D5-EF81AF9FA32C}" destId="{DFA4AADF-7CE3-49CE-9266-1FF1685AE72B}" srcOrd="1" destOrd="0" presId="urn:microsoft.com/office/officeart/2018/5/layout/IconCircleLabelList"/>
    <dgm:cxn modelId="{38886F3A-5FC8-4985-9906-B5DF45B7232B}" type="presParOf" srcId="{6FE1ADDD-0990-4D75-A5D5-EF81AF9FA32C}" destId="{664BDC54-3C32-4107-A9C7-14DDE767E150}" srcOrd="2" destOrd="0" presId="urn:microsoft.com/office/officeart/2018/5/layout/IconCircleLabelList"/>
    <dgm:cxn modelId="{CD2EC769-493B-4B65-8116-E229A398DC8E}" type="presParOf" srcId="{6FE1ADDD-0990-4D75-A5D5-EF81AF9FA32C}" destId="{E1F920E6-D82F-406A-9C4B-D9A87DB39F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9/layout/CircleArrowProcess" loCatId="cycle" qsTypeId="urn:microsoft.com/office/officeart/2005/8/quickstyle/simple2" qsCatId="simple" csTypeId="urn:microsoft.com/office/officeart/2005/8/colors/accent0_3" csCatId="mainScheme" phldr="1"/>
      <dgm:spPr/>
      <dgm:t>
        <a:bodyPr rtlCol="0"/>
        <a:lstStyle/>
        <a:p>
          <a:pPr rtl="0"/>
          <a:endParaRPr lang="ru-RU"/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r>
            <a:rPr lang="es-ES" sz="12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rPr>
            <a:t>ComboBox</a:t>
          </a:r>
          <a:endParaRPr lang="es-ES" sz="18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930F7CBD-68CB-451F-B9E6-F489F9BC2771}" type="parTrans" cxnId="{4BD66747-1796-48E3-8DE2-05691ED17FB1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 rtlCol="0"/>
        <a:lstStyle/>
        <a:p>
          <a:pPr rtl="0"/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Calculo</a:t>
          </a:r>
        </a:p>
      </dgm:t>
    </dgm:pt>
    <dgm:pt modelId="{592E6B26-C117-4C85-9FCA-785CE8AE0AC2}" type="parTrans" cxnId="{6C703BCF-78B1-42B9-BDFA-4E1B1A821575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 rtlCol="0"/>
        <a:lstStyle/>
        <a:p>
          <a:pPr rtl="0"/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Botón</a:t>
          </a: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98917924-E3D5-4B10-9951-C92C100A8ADF}" type="parTrans" cxnId="{6E5C4D02-7A69-4231-8F24-BB167086EC98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2BEE4834-C500-4DC8-948D-143EC3D00C82}" type="pres">
      <dgm:prSet presAssocID="{ED0D1BA1-940D-4EBE-A6D7-CD0454B0945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CB11782-A3C4-4E5E-89A9-090937AFB412}" type="pres">
      <dgm:prSet presAssocID="{9548B457-BFAD-4CDB-A9AD-98DFA9FF0780}" presName="Accent1" presStyleCnt="0"/>
      <dgm:spPr/>
    </dgm:pt>
    <dgm:pt modelId="{7505F1D9-F191-4321-A156-4FA93265C501}" type="pres">
      <dgm:prSet presAssocID="{9548B457-BFAD-4CDB-A9AD-98DFA9FF0780}" presName="Accent" presStyleLbl="node1" presStyleIdx="0" presStyleCnt="3"/>
      <dgm:spPr/>
    </dgm:pt>
    <dgm:pt modelId="{73CC8613-ABBA-4DBC-8BFD-0B34D904C046}" type="pres">
      <dgm:prSet presAssocID="{9548B457-BFAD-4CDB-A9AD-98DFA9FF078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E5741B74-5D15-448A-83B6-2DE00E613D64}" type="pres">
      <dgm:prSet presAssocID="{35168481-0A40-487E-8959-06571A74D0AB}" presName="Accent2" presStyleCnt="0"/>
      <dgm:spPr/>
    </dgm:pt>
    <dgm:pt modelId="{177483C7-916C-4AF5-BF0E-D105DFBFDB67}" type="pres">
      <dgm:prSet presAssocID="{35168481-0A40-487E-8959-06571A74D0AB}" presName="Accent" presStyleLbl="node1" presStyleIdx="1" presStyleCnt="3"/>
      <dgm:spPr/>
    </dgm:pt>
    <dgm:pt modelId="{1B2EDA25-1FF2-4249-9E98-F333FC737FDF}" type="pres">
      <dgm:prSet presAssocID="{35168481-0A40-487E-8959-06571A74D0AB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14D6BA5-96A3-4127-BAB1-ACC46E88D162}" type="pres">
      <dgm:prSet presAssocID="{5AAFDF26-F66D-426B-8484-9C21505D8C77}" presName="Accent3" presStyleCnt="0"/>
      <dgm:spPr/>
    </dgm:pt>
    <dgm:pt modelId="{845D5F78-2AD6-43E7-B0CD-095F5342B139}" type="pres">
      <dgm:prSet presAssocID="{5AAFDF26-F66D-426B-8484-9C21505D8C77}" presName="Accent" presStyleLbl="node1" presStyleIdx="2" presStyleCnt="3"/>
      <dgm:spPr/>
    </dgm:pt>
    <dgm:pt modelId="{9C034222-85AB-4D0E-B451-C28570AFDF1A}" type="pres">
      <dgm:prSet presAssocID="{5AAFDF26-F66D-426B-8484-9C21505D8C7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596B687D-24F6-4FBF-82E7-33C37E582F33}" type="presOf" srcId="{5AAFDF26-F66D-426B-8484-9C21505D8C77}" destId="{9C034222-85AB-4D0E-B451-C28570AFDF1A}" srcOrd="0" destOrd="0" presId="urn:microsoft.com/office/officeart/2009/layout/CircleArrowProcess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1228C1D9-8AF3-4EB0-9E93-3EE18C372EA7}" type="presOf" srcId="{9548B457-BFAD-4CDB-A9AD-98DFA9FF0780}" destId="{73CC8613-ABBA-4DBC-8BFD-0B34D904C046}" srcOrd="0" destOrd="0" presId="urn:microsoft.com/office/officeart/2009/layout/CircleArrowProcess"/>
    <dgm:cxn modelId="{76C2CBF3-A777-4537-ADC9-9B703057B635}" type="presOf" srcId="{35168481-0A40-487E-8959-06571A74D0AB}" destId="{1B2EDA25-1FF2-4249-9E98-F333FC737FDF}" srcOrd="0" destOrd="0" presId="urn:microsoft.com/office/officeart/2009/layout/CircleArrowProcess"/>
    <dgm:cxn modelId="{A1802AF4-FABE-44F0-A598-989D5996A866}" type="presOf" srcId="{ED0D1BA1-940D-4EBE-A6D7-CD0454B09456}" destId="{2BEE4834-C500-4DC8-948D-143EC3D00C82}" srcOrd="0" destOrd="0" presId="urn:microsoft.com/office/officeart/2009/layout/CircleArrowProcess"/>
    <dgm:cxn modelId="{B6E1FA98-67EA-4D21-A9B6-C2C474152B8D}" type="presParOf" srcId="{2BEE4834-C500-4DC8-948D-143EC3D00C82}" destId="{DCB11782-A3C4-4E5E-89A9-090937AFB412}" srcOrd="0" destOrd="0" presId="urn:microsoft.com/office/officeart/2009/layout/CircleArrowProcess"/>
    <dgm:cxn modelId="{1BBE129D-9E9D-4BC5-A855-B882562CD4AE}" type="presParOf" srcId="{DCB11782-A3C4-4E5E-89A9-090937AFB412}" destId="{7505F1D9-F191-4321-A156-4FA93265C501}" srcOrd="0" destOrd="0" presId="urn:microsoft.com/office/officeart/2009/layout/CircleArrowProcess"/>
    <dgm:cxn modelId="{D40B413E-26A4-4724-8999-02272DE4167F}" type="presParOf" srcId="{2BEE4834-C500-4DC8-948D-143EC3D00C82}" destId="{73CC8613-ABBA-4DBC-8BFD-0B34D904C046}" srcOrd="1" destOrd="0" presId="urn:microsoft.com/office/officeart/2009/layout/CircleArrowProcess"/>
    <dgm:cxn modelId="{AD616547-CFD6-49FF-9495-349DA2582FA6}" type="presParOf" srcId="{2BEE4834-C500-4DC8-948D-143EC3D00C82}" destId="{E5741B74-5D15-448A-83B6-2DE00E613D64}" srcOrd="2" destOrd="0" presId="urn:microsoft.com/office/officeart/2009/layout/CircleArrowProcess"/>
    <dgm:cxn modelId="{9A1583E7-235C-4566-BC15-0B73E4AC4B19}" type="presParOf" srcId="{E5741B74-5D15-448A-83B6-2DE00E613D64}" destId="{177483C7-916C-4AF5-BF0E-D105DFBFDB67}" srcOrd="0" destOrd="0" presId="urn:microsoft.com/office/officeart/2009/layout/CircleArrowProcess"/>
    <dgm:cxn modelId="{F6DB86E4-C968-4E7A-9B8C-D7C9B1112F34}" type="presParOf" srcId="{2BEE4834-C500-4DC8-948D-143EC3D00C82}" destId="{1B2EDA25-1FF2-4249-9E98-F333FC737FDF}" srcOrd="3" destOrd="0" presId="urn:microsoft.com/office/officeart/2009/layout/CircleArrowProcess"/>
    <dgm:cxn modelId="{B4EA23A5-DDE4-41BB-A625-6FB8E7D44545}" type="presParOf" srcId="{2BEE4834-C500-4DC8-948D-143EC3D00C82}" destId="{F14D6BA5-96A3-4127-BAB1-ACC46E88D162}" srcOrd="4" destOrd="0" presId="urn:microsoft.com/office/officeart/2009/layout/CircleArrowProcess"/>
    <dgm:cxn modelId="{20574E59-6140-44E1-9F54-12BDB4E17C5D}" type="presParOf" srcId="{F14D6BA5-96A3-4127-BAB1-ACC46E88D162}" destId="{845D5F78-2AD6-43E7-B0CD-095F5342B139}" srcOrd="0" destOrd="0" presId="urn:microsoft.com/office/officeart/2009/layout/CircleArrowProcess"/>
    <dgm:cxn modelId="{34DD49B8-A330-4867-9A81-9FB28D2CE124}" type="presParOf" srcId="{2BEE4834-C500-4DC8-948D-143EC3D00C82}" destId="{9C034222-85AB-4D0E-B451-C28570AFDF1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 rtlCol="0"/>
        <a:lstStyle/>
        <a:p>
          <a:pPr rtl="0"/>
          <a:endParaRPr lang="ru-RU"/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r>
            <a:rPr lang="es-ES" sz="18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rPr>
            <a:t>PLACA DEL VEHICULO NO MAYOR A 6 CARACTERES</a:t>
          </a:r>
        </a:p>
      </dgm:t>
    </dgm:pt>
    <dgm:pt modelId="{930F7CBD-68CB-451F-B9E6-F489F9BC2771}" type="parTrans" cxnId="{4BD66747-1796-48E3-8DE2-05691ED17FB1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 rtlCol="0"/>
        <a:lstStyle/>
        <a:p>
          <a:pPr rtl="0"/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CAMPO DE LA PLACA NO VACIO</a:t>
          </a: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98917924-E3D5-4B10-9951-C92C100A8ADF}" type="parTrans" cxnId="{6E5C4D02-7A69-4231-8F24-BB167086EC98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 rtlCol="0"/>
        <a:lstStyle/>
        <a:p>
          <a:pPr rtl="0"/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SALIDA DEL SISTEMA</a:t>
          </a: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592E6B26-C117-4C85-9FCA-785CE8AE0AC2}" type="parTrans" cxnId="{6C703BCF-78B1-42B9-BDFA-4E1B1A821575}">
      <dgm:prSet/>
      <dgm:spPr/>
      <dgm:t>
        <a:bodyPr rtlCol="0"/>
        <a:lstStyle/>
        <a:p>
          <a:pPr rtl="0"/>
          <a:endParaRPr lang="es-ES" noProof="0" dirty="0">
            <a:latin typeface="+mn-lt"/>
          </a:endParaRPr>
        </a:p>
      </dgm:t>
    </dgm:pt>
    <dgm:pt modelId="{A6A360C9-967E-461C-8A5A-7C1A84B25659}" type="pres">
      <dgm:prSet presAssocID="{ED0D1BA1-940D-4EBE-A6D7-CD0454B09456}" presName="linear" presStyleCnt="0">
        <dgm:presLayoutVars>
          <dgm:animLvl val="lvl"/>
          <dgm:resizeHandles val="exact"/>
        </dgm:presLayoutVars>
      </dgm:prSet>
      <dgm:spPr/>
    </dgm:pt>
    <dgm:pt modelId="{AE317B64-B9D6-4B2E-848D-46CC11035CD7}" type="pres">
      <dgm:prSet presAssocID="{9548B457-BFAD-4CDB-A9AD-98DFA9FF078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6F1FAF-B159-4E57-AF04-7896CA915892}" type="pres">
      <dgm:prSet presAssocID="{A7DA3C19-9623-4AF4-AF7A-7231CB05F015}" presName="spacer" presStyleCnt="0"/>
      <dgm:spPr/>
    </dgm:pt>
    <dgm:pt modelId="{A2930B76-8AB7-480F-A1BA-E28593E809F3}" type="pres">
      <dgm:prSet presAssocID="{35168481-0A40-487E-8959-06571A74D0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968323-7CBE-41D4-B618-85951BCECCB5}" type="pres">
      <dgm:prSet presAssocID="{EAD1B631-76F8-4009-B598-79ACAEB061F8}" presName="spacer" presStyleCnt="0"/>
      <dgm:spPr/>
    </dgm:pt>
    <dgm:pt modelId="{167F7385-7B26-40F0-8509-E0991AD00E15}" type="pres">
      <dgm:prSet presAssocID="{5AAFDF26-F66D-426B-8484-9C21505D8C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26021331-1112-4E32-9124-9C6148FCEB09}" type="presOf" srcId="{35168481-0A40-487E-8959-06571A74D0AB}" destId="{A2930B76-8AB7-480F-A1BA-E28593E809F3}" srcOrd="0" destOrd="0" presId="urn:microsoft.com/office/officeart/2005/8/layout/vList2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78D4414B-AEED-43C4-8D63-094A53C915D0}" type="presOf" srcId="{5AAFDF26-F66D-426B-8484-9C21505D8C77}" destId="{167F7385-7B26-40F0-8509-E0991AD00E15}" srcOrd="0" destOrd="0" presId="urn:microsoft.com/office/officeart/2005/8/layout/vList2"/>
    <dgm:cxn modelId="{709B9A58-142F-48C9-AE54-4B8F51CAE16E}" type="presOf" srcId="{ED0D1BA1-940D-4EBE-A6D7-CD0454B09456}" destId="{A6A360C9-967E-461C-8A5A-7C1A84B25659}" srcOrd="0" destOrd="0" presId="urn:microsoft.com/office/officeart/2005/8/layout/vList2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2E251BD5-06C2-4E3A-A3DF-BA1E22BE0D9E}" type="presOf" srcId="{9548B457-BFAD-4CDB-A9AD-98DFA9FF0780}" destId="{AE317B64-B9D6-4B2E-848D-46CC11035CD7}" srcOrd="0" destOrd="0" presId="urn:microsoft.com/office/officeart/2005/8/layout/vList2"/>
    <dgm:cxn modelId="{08DB4A99-CDA2-4B32-9B5C-22275BE8E44F}" type="presParOf" srcId="{A6A360C9-967E-461C-8A5A-7C1A84B25659}" destId="{AE317B64-B9D6-4B2E-848D-46CC11035CD7}" srcOrd="0" destOrd="0" presId="urn:microsoft.com/office/officeart/2005/8/layout/vList2"/>
    <dgm:cxn modelId="{3FF55DBA-2122-4797-BFF7-188461A3458E}" type="presParOf" srcId="{A6A360C9-967E-461C-8A5A-7C1A84B25659}" destId="{9E6F1FAF-B159-4E57-AF04-7896CA915892}" srcOrd="1" destOrd="0" presId="urn:microsoft.com/office/officeart/2005/8/layout/vList2"/>
    <dgm:cxn modelId="{596A6F78-CF5D-4DE5-B045-89614304814A}" type="presParOf" srcId="{A6A360C9-967E-461C-8A5A-7C1A84B25659}" destId="{A2930B76-8AB7-480F-A1BA-E28593E809F3}" srcOrd="2" destOrd="0" presId="urn:microsoft.com/office/officeart/2005/8/layout/vList2"/>
    <dgm:cxn modelId="{6B872358-76C2-4D2C-B107-752B2E702AC6}" type="presParOf" srcId="{A6A360C9-967E-461C-8A5A-7C1A84B25659}" destId="{DB968323-7CBE-41D4-B618-85951BCECCB5}" srcOrd="3" destOrd="0" presId="urn:microsoft.com/office/officeart/2005/8/layout/vList2"/>
    <dgm:cxn modelId="{42BC028D-6B9C-4F35-8842-4E631AD4F8B7}" type="presParOf" srcId="{A6A360C9-967E-461C-8A5A-7C1A84B25659}" destId="{167F7385-7B26-40F0-8509-E0991AD00E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1019655" y="15299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1253655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668655" y="938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i="0" kern="1200" cap="none" noProof="0" dirty="0" err="1">
              <a:solidFill>
                <a:schemeClr val="accent1"/>
              </a:solidFill>
            </a:rPr>
            <a:t>GridBagLayout</a:t>
          </a:r>
          <a:endParaRPr lang="es-ES" sz="2000" kern="1200" noProof="0" dirty="0">
            <a:solidFill>
              <a:schemeClr val="accent1"/>
            </a:solidFill>
          </a:endParaRPr>
        </a:p>
      </dsp:txBody>
      <dsp:txXfrm>
        <a:off x="668655" y="93837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922609" y="15299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156666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571687" y="938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 cap="none" noProof="0" dirty="0">
              <a:solidFill>
                <a:schemeClr val="accent1"/>
              </a:solidFill>
            </a:rPr>
            <a:t>Grupo de Botones</a:t>
          </a:r>
          <a:endParaRPr lang="es-ES" sz="2000" kern="1200" noProof="0" dirty="0">
            <a:solidFill>
              <a:schemeClr val="accent1"/>
            </a:solidFill>
          </a:endParaRPr>
        </a:p>
      </dsp:txBody>
      <dsp:txXfrm>
        <a:off x="2571687" y="938375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1019655" y="1578334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1253655" y="165334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668655" y="24219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 cap="none" noProof="0" dirty="0">
              <a:solidFill>
                <a:schemeClr val="accent1"/>
              </a:solidFill>
            </a:rPr>
            <a:t>Tres Botones de Funciones</a:t>
          </a:r>
        </a:p>
      </dsp:txBody>
      <dsp:txXfrm>
        <a:off x="668655" y="2421935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922609" y="1578334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156666" y="165334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571687" y="24219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 cap="none" noProof="0" dirty="0">
              <a:solidFill>
                <a:schemeClr val="accent1"/>
              </a:solidFill>
            </a:rPr>
            <a:t>Validaciones</a:t>
          </a:r>
        </a:p>
      </dsp:txBody>
      <dsp:txXfrm>
        <a:off x="2571687" y="2421935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5F1D9-F191-4321-A156-4FA93265C501}">
      <dsp:nvSpPr>
        <dsp:cNvPr id="0" name=""/>
        <dsp:cNvSpPr/>
      </dsp:nvSpPr>
      <dsp:spPr>
        <a:xfrm>
          <a:off x="881505" y="59083"/>
          <a:ext cx="1525516" cy="152574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CC8613-ABBA-4DBC-8BFD-0B34D904C046}">
      <dsp:nvSpPr>
        <dsp:cNvPr id="0" name=""/>
        <dsp:cNvSpPr/>
      </dsp:nvSpPr>
      <dsp:spPr>
        <a:xfrm>
          <a:off x="1218694" y="609925"/>
          <a:ext cx="847700" cy="423748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Botón</a:t>
          </a:r>
        </a:p>
      </dsp:txBody>
      <dsp:txXfrm>
        <a:off x="1218694" y="609925"/>
        <a:ext cx="847700" cy="423748"/>
      </dsp:txXfrm>
    </dsp:sp>
    <dsp:sp modelId="{177483C7-916C-4AF5-BF0E-D105DFBFDB67}">
      <dsp:nvSpPr>
        <dsp:cNvPr id="0" name=""/>
        <dsp:cNvSpPr/>
      </dsp:nvSpPr>
      <dsp:spPr>
        <a:xfrm>
          <a:off x="457798" y="935739"/>
          <a:ext cx="1525516" cy="152574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2EDA25-1FF2-4249-9E98-F333FC737FDF}">
      <dsp:nvSpPr>
        <dsp:cNvPr id="0" name=""/>
        <dsp:cNvSpPr/>
      </dsp:nvSpPr>
      <dsp:spPr>
        <a:xfrm>
          <a:off x="796706" y="1491652"/>
          <a:ext cx="847700" cy="42374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rPr>
            <a:t>ComboBox</a:t>
          </a:r>
          <a:endParaRPr lang="es-ES" sz="18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796706" y="1491652"/>
        <a:ext cx="847700" cy="423748"/>
      </dsp:txXfrm>
    </dsp:sp>
    <dsp:sp modelId="{845D5F78-2AD6-43E7-B0CD-095F5342B139}">
      <dsp:nvSpPr>
        <dsp:cNvPr id="0" name=""/>
        <dsp:cNvSpPr/>
      </dsp:nvSpPr>
      <dsp:spPr>
        <a:xfrm>
          <a:off x="990081" y="1917302"/>
          <a:ext cx="1310655" cy="131118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034222-85AB-4D0E-B451-C28570AFDF1A}">
      <dsp:nvSpPr>
        <dsp:cNvPr id="0" name=""/>
        <dsp:cNvSpPr/>
      </dsp:nvSpPr>
      <dsp:spPr>
        <a:xfrm>
          <a:off x="1220699" y="2374646"/>
          <a:ext cx="847700" cy="423748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Calculo</a:t>
          </a:r>
        </a:p>
      </dsp:txBody>
      <dsp:txXfrm>
        <a:off x="1220699" y="2374646"/>
        <a:ext cx="847700" cy="423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17B64-B9D6-4B2E-848D-46CC11035CD7}">
      <dsp:nvSpPr>
        <dsp:cNvPr id="0" name=""/>
        <dsp:cNvSpPr/>
      </dsp:nvSpPr>
      <dsp:spPr>
        <a:xfrm>
          <a:off x="0" y="2903"/>
          <a:ext cx="2864820" cy="992160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CAMPO DE LA PLACA NO VACIO</a:t>
          </a:r>
        </a:p>
      </dsp:txBody>
      <dsp:txXfrm>
        <a:off x="48433" y="51336"/>
        <a:ext cx="2767954" cy="895294"/>
      </dsp:txXfrm>
    </dsp:sp>
    <dsp:sp modelId="{A2930B76-8AB7-480F-A1BA-E28593E809F3}">
      <dsp:nvSpPr>
        <dsp:cNvPr id="0" name=""/>
        <dsp:cNvSpPr/>
      </dsp:nvSpPr>
      <dsp:spPr>
        <a:xfrm>
          <a:off x="0" y="1147703"/>
          <a:ext cx="2864820" cy="99216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noProof="0" dirty="0">
              <a:solidFill>
                <a:schemeClr val="bg1"/>
              </a:solidFill>
              <a:latin typeface="+mn-lt"/>
              <a:ea typeface="+mn-ea"/>
              <a:cs typeface="+mn-cs"/>
            </a:rPr>
            <a:t>PLACA DEL VEHICULO NO MAYOR A 6 CARACTERES</a:t>
          </a:r>
        </a:p>
      </dsp:txBody>
      <dsp:txXfrm>
        <a:off x="48433" y="1196136"/>
        <a:ext cx="2767954" cy="895294"/>
      </dsp:txXfrm>
    </dsp:sp>
    <dsp:sp modelId="{167F7385-7B26-40F0-8509-E0991AD00E15}">
      <dsp:nvSpPr>
        <dsp:cNvPr id="0" name=""/>
        <dsp:cNvSpPr/>
      </dsp:nvSpPr>
      <dsp:spPr>
        <a:xfrm>
          <a:off x="0" y="2292503"/>
          <a:ext cx="2864820" cy="99216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noProof="0" dirty="0">
              <a:solidFill>
                <a:prstClr val="white"/>
              </a:solidFill>
              <a:latin typeface="+mn-lt"/>
              <a:ea typeface="+mn-ea"/>
              <a:cs typeface="+mn-cs"/>
            </a:rPr>
            <a:t>SALIDA DEL SISTEMA</a:t>
          </a:r>
        </a:p>
      </dsp:txBody>
      <dsp:txXfrm>
        <a:off x="48433" y="2340936"/>
        <a:ext cx="2767954" cy="89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D5E9AF-5B90-4DE6-851B-B90277ABBD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DD291E-F878-4E9D-B387-E66750563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6D76C-EAEE-4D6D-BD4D-7AA0AB635B83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FE8AD-754D-4A0B-9CE1-2B8C82650B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D68B8-4412-4899-9BE9-18D7731042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AD63-3FF3-43BC-AB28-B3E08F6C13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802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2667F-A168-4BB1-BEAF-06A4D4CECEE7}" type="datetimeFigureOut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7B95-17DA-4CF5-8A8E-52A07A33E98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199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B95-17DA-4CF5-8A8E-52A07A33E98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74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B95-17DA-4CF5-8A8E-52A07A33E98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4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B95-17DA-4CF5-8A8E-52A07A33E98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84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B95-17DA-4CF5-8A8E-52A07A33E98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18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B95-17DA-4CF5-8A8E-52A07A33E98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20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D24920-E229-458B-B2C9-FDB5E053ABAF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437663" y="798973"/>
            <a:ext cx="871200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1D6A33-1368-4CC7-9E5A-8D5DDF8FCABF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6" name="Conector recto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8F4721-AA48-417A-9610-57C45ABC516B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2D042A-5F69-4C0C-8A04-0237655B4110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3" name="Conector recto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2AFCF0-8A19-4007-9D13-5C15FC74A4D5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B06EF8-48B1-44BB-9B63-000C69181717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5" name="Conector recto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679BD1-64CB-4426-8A3F-F5A78976F2CC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9" name="Conector recto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06ED0C-9989-411C-827F-5927A6B66C89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5" name="Conector recto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39C99-D46A-452A-A0A6-D5F728358316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C1DD2-ADFB-4C4B-8F23-236FD9116CCF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ángulo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4BDBB31-B410-4A78-AE09-64DDB3F97CC8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1" name="Conector recto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CC86BDC-1AB0-47F0-92A3-FA68A72D1620}" type="datetime1">
              <a:rPr lang="es-ES" noProof="0" smtClean="0"/>
              <a:t>03/03/2020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20786" y="798973"/>
            <a:ext cx="870293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Conector recto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diagramData" Target="../diagrams/data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microsoft.com/office/2007/relationships/diagramDrawing" Target="../diagrams/drawing2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diagramData" Target="../diagrams/data3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microsoft.com/office/2007/relationships/diagramDrawing" Target="../diagrams/drawing3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marcos de cuadros vacíos en una pared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9815" r="8304" b="1328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3C26C1-BB45-42A6-A236-49E1A9F0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68" y="675861"/>
            <a:ext cx="3096225" cy="45719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8508A2-91E2-4CC5-9CFE-45A85195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29" y="675861"/>
            <a:ext cx="3059216" cy="4571998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583086" cy="1252601"/>
          </a:xfrm>
        </p:spPr>
        <p:txBody>
          <a:bodyPr rtlCol="0">
            <a:normAutofit/>
          </a:bodyPr>
          <a:lstStyle/>
          <a:p>
            <a:r>
              <a:rPr lang="es-ES" sz="4100" dirty="0">
                <a:solidFill>
                  <a:srgbClr val="FFFFFE"/>
                </a:solidFill>
              </a:rPr>
              <a:t>Diseño de un peaje en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350" y="4784894"/>
            <a:ext cx="6829043" cy="71652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sz="1600" dirty="0">
                <a:solidFill>
                  <a:schemeClr val="bg2"/>
                </a:solidFill>
              </a:rPr>
              <a:t>Universidad centro occidental Lisandro Alvarado</a:t>
            </a:r>
          </a:p>
          <a:p>
            <a:pPr rtl="0"/>
            <a:r>
              <a:rPr lang="es-ES" sz="1600" dirty="0">
                <a:solidFill>
                  <a:schemeClr val="bg2"/>
                </a:solidFill>
              </a:rPr>
              <a:t>Ingeniería en telemática – mini proyecto de evaluación continua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9333C7D-F121-4D07-8FCA-EEE3CA4A7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916" y="675861"/>
            <a:ext cx="286578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ángulo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ángulo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ítulo 1">
            <a:extLst>
              <a:ext uri="{FF2B5EF4-FFF2-40B4-BE49-F238E27FC236}">
                <a16:creationId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820" y="1061192"/>
            <a:ext cx="3600284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s-ES" sz="2600" dirty="0"/>
              <a:t>VISTA Inicial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  <p:grpSp>
        <p:nvGrpSpPr>
          <p:cNvPr id="86" name="Grupo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pic>
        <p:nvPicPr>
          <p:cNvPr id="6" name="Marcador de posición de imagen 5" descr="Lámina abstracta">
            <a:extLst>
              <a:ext uri="{FF2B5EF4-FFF2-40B4-BE49-F238E27FC236}">
                <a16:creationId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1" b="19875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Marcador de contenido 2" descr="Gráfico de SmartArt">
            <a:extLst>
              <a:ext uri="{FF2B5EF4-FFF2-40B4-BE49-F238E27FC236}">
                <a16:creationId xmlns:a16="http://schemas.microsoft.com/office/drawing/2014/main" id="{FB509DA5-15CF-4F50-8076-F311C53562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625728"/>
              </p:ext>
            </p:extLst>
          </p:nvPr>
        </p:nvGraphicFramePr>
        <p:xfrm>
          <a:off x="6443652" y="2195590"/>
          <a:ext cx="5252310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031BCA9F-577E-423D-BB15-B60B370F0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262" y="1115282"/>
            <a:ext cx="381942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ángulo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1193614"/>
            <a:ext cx="2890346" cy="660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/>
            <a:r>
              <a:rPr lang="es-ES" sz="2300" dirty="0"/>
              <a:t>CALCULOS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7" descr="mujer pintando algo">
            <a:extLst>
              <a:ext uri="{FF2B5EF4-FFF2-40B4-BE49-F238E27FC236}">
                <a16:creationId xmlns:a16="http://schemas.microsoft.com/office/drawing/2014/main" id="{AA8CCEA2-1D47-4C6E-8F1A-DF67762616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6"/>
          <a:stretch/>
        </p:blipFill>
        <p:spPr>
          <a:xfrm>
            <a:off x="1262012" y="1124557"/>
            <a:ext cx="1976571" cy="3857960"/>
          </a:xfrm>
          <a:prstGeom prst="rect">
            <a:avLst/>
          </a:prstGeom>
        </p:spPr>
      </p:pic>
      <p:pic>
        <p:nvPicPr>
          <p:cNvPr id="12" name="Imagen 11" descr="persona pintando un trozo de madera">
            <a:extLst>
              <a:ext uri="{FF2B5EF4-FFF2-40B4-BE49-F238E27FC236}">
                <a16:creationId xmlns:a16="http://schemas.microsoft.com/office/drawing/2014/main" id="{7E0C2275-E98C-4736-910D-F21251053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6032" y="1122808"/>
            <a:ext cx="1977163" cy="3857960"/>
          </a:xfrm>
          <a:prstGeom prst="rect">
            <a:avLst/>
          </a:prstGeom>
        </p:spPr>
      </p:pic>
      <p:pic>
        <p:nvPicPr>
          <p:cNvPr id="15" name="Marcador de posición de contenido 5" descr="primer plano de persona tocando el violín">
            <a:extLst>
              <a:ext uri="{FF2B5EF4-FFF2-40B4-BE49-F238E27FC236}">
                <a16:creationId xmlns:a16="http://schemas.microsoft.com/office/drawing/2014/main" id="{6B386570-4C5D-43DA-A96D-ACE5BF8D5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825" y="1124135"/>
            <a:ext cx="1980590" cy="385530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Marcador de contenido 15" descr="Gráfico de SmartArt">
            <a:extLst>
              <a:ext uri="{FF2B5EF4-FFF2-40B4-BE49-F238E27FC236}">
                <a16:creationId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39431124"/>
              </p:ext>
            </p:extLst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7A1A3602-C5E7-4B96-A01D-4F539E578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013" y="1121745"/>
            <a:ext cx="3084700" cy="38553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B50DA8-935E-4883-A116-C3DE26045B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2359" y="1124135"/>
            <a:ext cx="3190875" cy="38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ángulo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1193614"/>
            <a:ext cx="2890346" cy="660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rtl="0"/>
            <a:r>
              <a:rPr lang="es-ES" sz="2300" dirty="0"/>
              <a:t>VALIDACIONES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7" descr="mujer pintando algo">
            <a:extLst>
              <a:ext uri="{FF2B5EF4-FFF2-40B4-BE49-F238E27FC236}">
                <a16:creationId xmlns:a16="http://schemas.microsoft.com/office/drawing/2014/main" id="{AA8CCEA2-1D47-4C6E-8F1A-DF67762616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6"/>
          <a:stretch/>
        </p:blipFill>
        <p:spPr>
          <a:xfrm>
            <a:off x="1262012" y="1124557"/>
            <a:ext cx="1976571" cy="3857960"/>
          </a:xfrm>
          <a:prstGeom prst="rect">
            <a:avLst/>
          </a:prstGeom>
        </p:spPr>
      </p:pic>
      <p:pic>
        <p:nvPicPr>
          <p:cNvPr id="12" name="Imagen 11" descr="persona pintando un trozo de madera">
            <a:extLst>
              <a:ext uri="{FF2B5EF4-FFF2-40B4-BE49-F238E27FC236}">
                <a16:creationId xmlns:a16="http://schemas.microsoft.com/office/drawing/2014/main" id="{7E0C2275-E98C-4736-910D-F21251053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6032" y="1122808"/>
            <a:ext cx="1977163" cy="3857960"/>
          </a:xfrm>
          <a:prstGeom prst="rect">
            <a:avLst/>
          </a:prstGeom>
        </p:spPr>
      </p:pic>
      <p:pic>
        <p:nvPicPr>
          <p:cNvPr id="15" name="Marcador de posición de contenido 5" descr="primer plano de persona tocando el violín">
            <a:extLst>
              <a:ext uri="{FF2B5EF4-FFF2-40B4-BE49-F238E27FC236}">
                <a16:creationId xmlns:a16="http://schemas.microsoft.com/office/drawing/2014/main" id="{6B386570-4C5D-43DA-A96D-ACE5BF8D5D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825" y="1124135"/>
            <a:ext cx="1980590" cy="385530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Marcador de contenido 15" descr="Gráfico de SmartArt">
            <a:extLst>
              <a:ext uri="{FF2B5EF4-FFF2-40B4-BE49-F238E27FC236}">
                <a16:creationId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0948999"/>
              </p:ext>
            </p:extLst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4F05A18C-C56C-4765-A47B-3A01A87FB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230" y="1124135"/>
            <a:ext cx="3200400" cy="3855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C5A601-E585-4CFE-8563-8529CC8B21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012" y="1111378"/>
            <a:ext cx="3181350" cy="38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5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ángulo 7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Escaleras blancas">
            <a:extLst>
              <a:ext uri="{FF2B5EF4-FFF2-40B4-BE49-F238E27FC236}">
                <a16:creationId xmlns:a16="http://schemas.microsoft.com/office/drawing/2014/main" id="{BDEE4019-56F2-459C-B15D-76C0CDC21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10"/>
            <a:ext cx="12191695" cy="68579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sz="4100" dirty="0">
                <a:solidFill>
                  <a:srgbClr val="FFFFFE"/>
                </a:solidFill>
              </a:rPr>
              <a:t>Laura ortega - 2020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A75989C-CEF6-4790-9F3D-DDEC3CEE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511" y="4780357"/>
            <a:ext cx="6832499" cy="716529"/>
          </a:xfrm>
        </p:spPr>
        <p:txBody>
          <a:bodyPr vert="horz" lIns="91440" tIns="91440" rIns="91440" bIns="91440" rtlCol="0">
            <a:normAutofit/>
          </a:bodyPr>
          <a:lstStyle/>
          <a:p>
            <a:pPr rtl="0"/>
            <a:r>
              <a:rPr lang="es-ES" sz="1600" cap="all" dirty="0">
                <a:solidFill>
                  <a:schemeClr val="bg2"/>
                </a:solidFill>
              </a:rPr>
              <a:t>ortegalaura180999@Gmail.com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9751649_TF55834886" id="{DC4F97BC-8652-4FC4-93E7-957621C1C5E7}" vid="{D7FC95BD-D63E-497F-AE2F-C3CB53AE1DD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AABB37-1599-4AE8-818C-82E84CA93D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Maker Gallery</Template>
  <TotalTime>0</TotalTime>
  <Words>67</Words>
  <Application>Microsoft Office PowerPoint</Application>
  <PresentationFormat>Panorámica</PresentationFormat>
  <Paragraphs>23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Galería</vt:lpstr>
      <vt:lpstr>Diseño de un peaje en java</vt:lpstr>
      <vt:lpstr>VISTA Inicial</vt:lpstr>
      <vt:lpstr>CALCULOS</vt:lpstr>
      <vt:lpstr>VALIDACIONES</vt:lpstr>
      <vt:lpstr>Laura ortega - 2020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2020-03-03T21:55:04Z</dcterms:created>
  <dcterms:modified xsi:type="dcterms:W3CDTF">2020-03-03T22:15:17Z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